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1125" r:id="rId5"/>
    <p:sldId id="112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144106-0608-44EF-854D-DA6BB009AAF8}" v="3" dt="2023-10-30T15:40:10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 Evans" userId="16510fb7-6092-4820-974f-eb7668a22208" providerId="ADAL" clId="{32144106-0608-44EF-854D-DA6BB009AAF8}"/>
    <pc:docChg chg="custSel modSld">
      <pc:chgData name="Will Evans" userId="16510fb7-6092-4820-974f-eb7668a22208" providerId="ADAL" clId="{32144106-0608-44EF-854D-DA6BB009AAF8}" dt="2023-10-30T15:40:10.199" v="8"/>
      <pc:docMkLst>
        <pc:docMk/>
      </pc:docMkLst>
      <pc:sldChg chg="addSp modSp mod">
        <pc:chgData name="Will Evans" userId="16510fb7-6092-4820-974f-eb7668a22208" providerId="ADAL" clId="{32144106-0608-44EF-854D-DA6BB009AAF8}" dt="2023-10-30T15:40:04.127" v="6" actId="1076"/>
        <pc:sldMkLst>
          <pc:docMk/>
          <pc:sldMk cId="4066247582" sldId="1123"/>
        </pc:sldMkLst>
        <pc:picChg chg="add mod">
          <ac:chgData name="Will Evans" userId="16510fb7-6092-4820-974f-eb7668a22208" providerId="ADAL" clId="{32144106-0608-44EF-854D-DA6BB009AAF8}" dt="2023-10-30T15:40:04.127" v="6" actId="1076"/>
          <ac:picMkLst>
            <pc:docMk/>
            <pc:sldMk cId="4066247582" sldId="1123"/>
            <ac:picMk id="5" creationId="{D968B24B-2C8C-BE62-F82B-CB0C83B28049}"/>
          </ac:picMkLst>
        </pc:picChg>
      </pc:sldChg>
      <pc:sldChg chg="addSp delSp modSp mod">
        <pc:chgData name="Will Evans" userId="16510fb7-6092-4820-974f-eb7668a22208" providerId="ADAL" clId="{32144106-0608-44EF-854D-DA6BB009AAF8}" dt="2023-10-30T15:40:10.199" v="8"/>
        <pc:sldMkLst>
          <pc:docMk/>
          <pc:sldMk cId="2726374843" sldId="1125"/>
        </pc:sldMkLst>
        <pc:picChg chg="add del mod">
          <ac:chgData name="Will Evans" userId="16510fb7-6092-4820-974f-eb7668a22208" providerId="ADAL" clId="{32144106-0608-44EF-854D-DA6BB009AAF8}" dt="2023-10-30T15:40:07.177" v="7" actId="478"/>
          <ac:picMkLst>
            <pc:docMk/>
            <pc:sldMk cId="2726374843" sldId="1125"/>
            <ac:picMk id="4" creationId="{AC6DB294-48C6-D4FE-3EB4-D9A2AEA46193}"/>
          </ac:picMkLst>
        </pc:picChg>
        <pc:picChg chg="add mod">
          <ac:chgData name="Will Evans" userId="16510fb7-6092-4820-974f-eb7668a22208" providerId="ADAL" clId="{32144106-0608-44EF-854D-DA6BB009AAF8}" dt="2023-10-30T15:40:10.199" v="8"/>
          <ac:picMkLst>
            <pc:docMk/>
            <pc:sldMk cId="2726374843" sldId="1125"/>
            <ac:picMk id="5" creationId="{D75E72D4-9BCD-42DE-E6E2-E7FA8A71E2E8}"/>
          </ac:picMkLst>
        </pc:picChg>
      </pc:sldChg>
    </pc:docChg>
  </pc:docChgLst>
  <pc:docChgLst>
    <pc:chgData name="Will Evans" userId="16510fb7-6092-4820-974f-eb7668a22208" providerId="ADAL" clId="{CBA6E4AE-1DD4-4ED9-8774-A60CAF155A06}"/>
    <pc:docChg chg="modSld">
      <pc:chgData name="Will Evans" userId="16510fb7-6092-4820-974f-eb7668a22208" providerId="ADAL" clId="{CBA6E4AE-1DD4-4ED9-8774-A60CAF155A06}" dt="2023-10-30T15:38:16.470" v="2" actId="20577"/>
      <pc:docMkLst>
        <pc:docMk/>
      </pc:docMkLst>
      <pc:sldChg chg="modSp mod">
        <pc:chgData name="Will Evans" userId="16510fb7-6092-4820-974f-eb7668a22208" providerId="ADAL" clId="{CBA6E4AE-1DD4-4ED9-8774-A60CAF155A06}" dt="2023-10-30T15:38:16.470" v="2" actId="20577"/>
        <pc:sldMkLst>
          <pc:docMk/>
          <pc:sldMk cId="4066247582" sldId="1123"/>
        </pc:sldMkLst>
        <pc:spChg chg="mod">
          <ac:chgData name="Will Evans" userId="16510fb7-6092-4820-974f-eb7668a22208" providerId="ADAL" clId="{CBA6E4AE-1DD4-4ED9-8774-A60CAF155A06}" dt="2023-10-30T15:38:16.470" v="2" actId="20577"/>
          <ac:spMkLst>
            <pc:docMk/>
            <pc:sldMk cId="4066247582" sldId="1123"/>
            <ac:spMk id="4" creationId="{66A3C180-8919-DD6E-4BEB-A97DD4E7058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CBCC4-03F6-ADC3-89F4-C4287D627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72862-B9CB-BBB4-189E-5127FC92B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FE591-5928-134F-764E-F7F8D78C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2202-504D-4E0C-839F-0BFCCDF2E2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72EDE-02CD-1759-DF29-53B4D420A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BF612-5BC7-FFB5-3663-CE2FEA48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18F4-59D8-4E3E-ACAC-6D3A69BD8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78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7D63B-A1F6-52AB-9793-CD2A7D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DDDBA-0A40-793A-8E50-AE03C67CC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6D9E8-EC2F-6320-8C0D-53728498E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2202-504D-4E0C-839F-0BFCCDF2E2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11F1D-F54E-7A4A-B2C3-48F62F80A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134D3-0565-02FA-4DF8-DA1722988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18F4-59D8-4E3E-ACAC-6D3A69BD8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22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7CCF7E-537F-78D6-9145-8A6C9AFA9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BA6A5-FFD6-3ADC-C66D-311F9A34B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ADC61-072E-7010-B305-54914CE22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2202-504D-4E0C-839F-0BFCCDF2E2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F68ED-AC50-516B-660E-C45DBA2F4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63ACA-70F4-2E9E-5FFE-199D9CA31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18F4-59D8-4E3E-ACAC-6D3A69BD8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49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CF7BE-AD01-C1DB-69E0-8B980BCCB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C7C85-5B89-CE6D-B52D-48C92EB03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D2B7A-9DD7-4A2E-D0FB-B3CA10D49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2202-504D-4E0C-839F-0BFCCDF2E2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A74FE-21F4-231C-D209-AE791C120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CFD1A-3EEB-DA4D-BF2F-AB2722FA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18F4-59D8-4E3E-ACAC-6D3A69BD8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69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F1CB7-19F5-2580-9687-31970FF43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999D2-5796-8A73-47B1-087AB2C02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F43EB-4278-3BAE-2052-0C4EB3061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2202-504D-4E0C-839F-0BFCCDF2E2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C236F-FAD5-ACC3-C7B7-9871F00FA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85FFB-87CC-FAAC-3DCA-587183343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18F4-59D8-4E3E-ACAC-6D3A69BD8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98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3228B-1A5E-2EB3-1CB6-1D418D60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8AA6E-1CBB-2F09-21F4-7629E7BC3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1A9AF-197E-14CF-B0D5-53719BC53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07A67-F2BA-324A-A6ED-CD465559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2202-504D-4E0C-839F-0BFCCDF2E2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EE07E-6D0C-6BAD-C3C0-1FEF93C4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67848-F644-0C6F-DBB6-2BC632D0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18F4-59D8-4E3E-ACAC-6D3A69BD8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68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1A89-8477-5BA8-8DA0-56E984D92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60C9B-A7E3-93E0-A48C-F3D3C04B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28EA2-4D8C-CDEF-9FDB-31A85C77B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E5E6FF-C615-3F6C-58E1-FB814B3EC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052ED3-255C-B9DF-24D0-9B9FD40F01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E45526-720E-9C93-B7FD-D39FD81C8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2202-504D-4E0C-839F-0BFCCDF2E2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7666F5-8AB8-AC54-CD2A-ED99971F5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C6304B-2477-8E8F-6C7E-35330448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18F4-59D8-4E3E-ACAC-6D3A69BD8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0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14746-A19A-93F7-B1F3-BE8A0A2A0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B31869-EBBC-7AC7-4748-F05B9829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2202-504D-4E0C-839F-0BFCCDF2E2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C0787-0FBD-8609-56BA-1D19F184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A62D92-C8AA-57A2-72DA-F66C4C748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18F4-59D8-4E3E-ACAC-6D3A69BD8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73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93F17D-0982-A7C0-DCC1-533BA9E85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2202-504D-4E0C-839F-0BFCCDF2E2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72F1B2-DB5B-664E-ED7B-F6866987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73953-F147-96FF-7A25-A41007906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18F4-59D8-4E3E-ACAC-6D3A69BD8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13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DF0D3-14F1-204B-82C4-091535AB8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B84A2-8BDB-568B-EA55-4F884088B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55617-EDF2-4E91-68AF-70D8ACB99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896E7-E13C-78F4-B850-D33570EF3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2202-504D-4E0C-839F-0BFCCDF2E2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76BB0-9237-41D0-6CC9-482AEBD8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37CB0-22A3-C714-A1F4-CFF78E41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18F4-59D8-4E3E-ACAC-6D3A69BD8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47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99919-6785-E796-44D3-C83EE69AA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408A51-87F3-0C32-7D59-C378B5F56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37869A-6018-5EC2-5B0E-1BFCC73FF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4718B-3A01-380D-ABD3-9FB30929E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2202-504D-4E0C-839F-0BFCCDF2E2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BFAF2-189F-5A38-D722-43CA8377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0E5E8-5B15-F50E-DD18-DC507DF45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18F4-59D8-4E3E-ACAC-6D3A69BD8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46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F9E45E-9E50-2746-40A6-DF7B1A00C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71980-3A0F-4E16-5220-7541BAFAB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8E27C-2F12-EA28-6A5C-164ED025C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02202-504D-4E0C-839F-0BFCCDF2E267}" type="datetimeFigureOut">
              <a:rPr lang="en-GB" smtClean="0"/>
              <a:t>30/10/2023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12D23-C08D-D28F-7C41-31A4CC3E8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D64B-60BA-CD7E-586E-41C5E1A6F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18F4-59D8-4E3E-ACAC-6D3A69BD8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ity with a blue sky and clouds&#10;&#10;Description automatically generated with medium confidence">
            <a:extLst>
              <a:ext uri="{FF2B5EF4-FFF2-40B4-BE49-F238E27FC236}">
                <a16:creationId xmlns:a16="http://schemas.microsoft.com/office/drawing/2014/main" id="{9356C209-4CF3-8ED4-AC77-1B9EFD7D09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4" b="994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white logo with a black background&#10;&#10;Description automatically generated">
            <a:extLst>
              <a:ext uri="{FF2B5EF4-FFF2-40B4-BE49-F238E27FC236}">
                <a16:creationId xmlns:a16="http://schemas.microsoft.com/office/drawing/2014/main" id="{D75E72D4-9BCD-42DE-E6E2-E7FA8A71E2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267" y="0"/>
            <a:ext cx="1236826" cy="101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37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8C7D21-06A1-A4D8-7E0E-CDFFE1FCC7C1}"/>
              </a:ext>
            </a:extLst>
          </p:cNvPr>
          <p:cNvSpPr/>
          <p:nvPr/>
        </p:nvSpPr>
        <p:spPr>
          <a:xfrm>
            <a:off x="12977" y="0"/>
            <a:ext cx="12166046" cy="6858000"/>
          </a:xfrm>
          <a:prstGeom prst="rect">
            <a:avLst/>
          </a:prstGeom>
          <a:solidFill>
            <a:srgbClr val="F2A900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B467D8-FA18-7AD4-1DBF-596E27066E1F}"/>
              </a:ext>
            </a:extLst>
          </p:cNvPr>
          <p:cNvSpPr/>
          <p:nvPr/>
        </p:nvSpPr>
        <p:spPr>
          <a:xfrm>
            <a:off x="0" y="344071"/>
            <a:ext cx="9966018" cy="961006"/>
          </a:xfrm>
          <a:prstGeom prst="rect">
            <a:avLst/>
          </a:prstGeom>
          <a:solidFill>
            <a:srgbClr val="0F0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latin typeface="Futura PT Bold" panose="020B0902020204020203" pitchFamily="34" charset="0"/>
              </a:rPr>
              <a:t>	PRAYER FOR THE HOLY LAND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A3C180-8919-DD6E-4BEB-A97DD4E70580}"/>
              </a:ext>
            </a:extLst>
          </p:cNvPr>
          <p:cNvSpPr txBox="1"/>
          <p:nvPr/>
        </p:nvSpPr>
        <p:spPr>
          <a:xfrm>
            <a:off x="337350" y="1435616"/>
            <a:ext cx="105289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333333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333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God to restrain those who want to bring violence and revenge</a:t>
            </a:r>
          </a:p>
          <a:p>
            <a:endParaRPr lang="en-GB" sz="2400" b="1" dirty="0">
              <a:solidFill>
                <a:srgbClr val="333333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333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 for comfort and hope for those living in the conflict zone and who have lost loved ones</a:t>
            </a:r>
          </a:p>
          <a:p>
            <a:endParaRPr lang="en-US" sz="2400" b="1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333333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Lift up SAT-7 </a:t>
            </a:r>
            <a:r>
              <a:rPr lang="en-GB" sz="2400" b="1" dirty="0">
                <a:solidFill>
                  <a:srgbClr val="333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in Beirut who are troubled by the current protests in the city. </a:t>
            </a:r>
          </a:p>
          <a:p>
            <a:endParaRPr lang="en-GB" sz="2400" b="1" dirty="0">
              <a:solidFill>
                <a:srgbClr val="333333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333333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</a:rPr>
              <a:t>Pray for God’s message of peace and reconciliation to penetrate the hearts of those making decisions in the region.</a:t>
            </a:r>
          </a:p>
          <a:p>
            <a:endParaRPr lang="en-GB" sz="2400" b="1" dirty="0">
              <a:solidFill>
                <a:srgbClr val="333333"/>
              </a:solidFill>
              <a:effectLst/>
              <a:latin typeface="Lato" panose="020F0502020204030203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333333"/>
                </a:solidFill>
                <a:latin typeface="Lato" panose="020F0502020204030203" pitchFamily="34" charset="0"/>
                <a:ea typeface="Calibri" panose="020F0502020204030204" pitchFamily="34" charset="0"/>
              </a:rPr>
              <a:t>Thank God </a:t>
            </a:r>
            <a:r>
              <a:rPr lang="en-GB" sz="2400" b="1">
                <a:solidFill>
                  <a:srgbClr val="333333"/>
                </a:solidFill>
                <a:latin typeface="Lato" panose="020F0502020204030203" pitchFamily="34" charset="0"/>
                <a:ea typeface="Calibri" panose="020F0502020204030204" pitchFamily="34" charset="0"/>
              </a:rPr>
              <a:t>that He </a:t>
            </a:r>
            <a:r>
              <a:rPr lang="en-GB" sz="2400" b="1" dirty="0">
                <a:solidFill>
                  <a:srgbClr val="333333"/>
                </a:solidFill>
                <a:latin typeface="Lato" panose="020F0502020204030203" pitchFamily="34" charset="0"/>
                <a:ea typeface="Calibri" panose="020F0502020204030204" pitchFamily="34" charset="0"/>
              </a:rPr>
              <a:t>is the hope and salvation of all.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white logo with a black background&#10;&#10;Description automatically generated">
            <a:extLst>
              <a:ext uri="{FF2B5EF4-FFF2-40B4-BE49-F238E27FC236}">
                <a16:creationId xmlns:a16="http://schemas.microsoft.com/office/drawing/2014/main" id="{D968B24B-2C8C-BE62-F82B-CB0C83B28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267" y="0"/>
            <a:ext cx="1236826" cy="101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247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3220979987C246BC1BB49EE497CC9A" ma:contentTypeVersion="17" ma:contentTypeDescription="Create a new document." ma:contentTypeScope="" ma:versionID="32d88afa446c0c9db4f63f0c6a2e3ba6">
  <xsd:schema xmlns:xsd="http://www.w3.org/2001/XMLSchema" xmlns:xs="http://www.w3.org/2001/XMLSchema" xmlns:p="http://schemas.microsoft.com/office/2006/metadata/properties" xmlns:ns2="281c4591-e575-4c3f-a1c9-08d849ec79e4" xmlns:ns3="03127e38-e02d-4a6a-ad31-74ec40102aaf" targetNamespace="http://schemas.microsoft.com/office/2006/metadata/properties" ma:root="true" ma:fieldsID="d22257e4a75ca64b41fe90cf7fb7ed3d" ns2:_="" ns3:_="">
    <xsd:import namespace="281c4591-e575-4c3f-a1c9-08d849ec79e4"/>
    <xsd:import namespace="03127e38-e02d-4a6a-ad31-74ec40102a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c4591-e575-4c3f-a1c9-08d849ec79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adaa15f-bfdb-4055-8cab-b5914c02a5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127e38-e02d-4a6a-ad31-74ec40102a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4682865-4f02-4f27-8910-cf0425df678a}" ma:internalName="TaxCatchAll" ma:showField="CatchAllData" ma:web="03127e38-e02d-4a6a-ad31-74ec40102a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127e38-e02d-4a6a-ad31-74ec40102aaf" xsi:nil="true"/>
    <lcf76f155ced4ddcb4097134ff3c332f xmlns="281c4591-e575-4c3f-a1c9-08d849ec79e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5EF95C-6534-4578-8824-166B6801AE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1c4591-e575-4c3f-a1c9-08d849ec79e4"/>
    <ds:schemaRef ds:uri="03127e38-e02d-4a6a-ad31-74ec40102a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081D60-5CEE-4202-A2DD-97DD05399F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1D9230-B413-406F-BE3E-9A84638B91A5}">
  <ds:schemaRefs>
    <ds:schemaRef ds:uri="http://schemas.microsoft.com/office/2006/metadata/properties"/>
    <ds:schemaRef ds:uri="http://schemas.microsoft.com/office/infopath/2007/PartnerControls"/>
    <ds:schemaRef ds:uri="88746685-f72d-4d7a-b939-9b510a674c37"/>
    <ds:schemaRef ds:uri="9141e9a8-62c7-4c86-a439-4af1ebbdbdcc"/>
    <ds:schemaRef ds:uri="03127e38-e02d-4a6a-ad31-74ec40102aaf"/>
    <ds:schemaRef ds:uri="281c4591-e575-4c3f-a1c9-08d849ec79e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Futura PT Bold</vt:lpstr>
      <vt:lpstr>Lato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Bronwen Heaton</dc:creator>
  <cp:lastModifiedBy>Will Evans</cp:lastModifiedBy>
  <cp:revision>1</cp:revision>
  <dcterms:created xsi:type="dcterms:W3CDTF">2023-10-20T11:48:50Z</dcterms:created>
  <dcterms:modified xsi:type="dcterms:W3CDTF">2023-10-30T15:40:13Z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0x010100A0C439705A129645B5FE741F8EAE5483</vt:lpwstr>
  </property>
</Properties>
</file>